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6" r:id="rId6"/>
    <p:sldId id="262" r:id="rId7"/>
    <p:sldId id="260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14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8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98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0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62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34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7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73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16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8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49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34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7" y="161895"/>
            <a:ext cx="9870141" cy="6569812"/>
          </a:xfrm>
        </p:spPr>
      </p:pic>
    </p:spTree>
    <p:extLst>
      <p:ext uri="{BB962C8B-B14F-4D97-AF65-F5344CB8AC3E}">
        <p14:creationId xmlns:p14="http://schemas.microsoft.com/office/powerpoint/2010/main" val="385426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646257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De huidige kasteelbewoner</a:t>
            </a:r>
          </a:p>
        </p:txBody>
      </p:sp>
      <p:pic>
        <p:nvPicPr>
          <p:cNvPr id="7" name="Tijdelijke aanduiding voor inhoud 6" descr="Afbeelding met persoon, kleding, gebouw, buitenshuis&#10;&#10;Automatisch gegenereerde beschrijving">
            <a:extLst>
              <a:ext uri="{FF2B5EF4-FFF2-40B4-BE49-F238E27FC236}">
                <a16:creationId xmlns:a16="http://schemas.microsoft.com/office/drawing/2014/main" id="{E0104573-7A4A-4E2C-A512-933FECD37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17" y="960152"/>
            <a:ext cx="3745149" cy="5849497"/>
          </a:xfrm>
        </p:spPr>
      </p:pic>
    </p:spTree>
    <p:extLst>
      <p:ext uri="{BB962C8B-B14F-4D97-AF65-F5344CB8AC3E}">
        <p14:creationId xmlns:p14="http://schemas.microsoft.com/office/powerpoint/2010/main" val="381257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3036" cy="60469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Koopakte van 1347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1223378"/>
            <a:ext cx="7301346" cy="5304207"/>
          </a:xfrm>
        </p:spPr>
      </p:pic>
    </p:spTree>
    <p:extLst>
      <p:ext uri="{BB962C8B-B14F-4D97-AF65-F5344CB8AC3E}">
        <p14:creationId xmlns:p14="http://schemas.microsoft.com/office/powerpoint/2010/main" val="108378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476" y="379881"/>
            <a:ext cx="10515600" cy="1085207"/>
          </a:xfrm>
        </p:spPr>
        <p:txBody>
          <a:bodyPr/>
          <a:lstStyle/>
          <a:p>
            <a:pPr algn="ctr"/>
            <a:r>
              <a:rPr lang="nl-NL" sz="4000" dirty="0"/>
              <a:t>Wapen van de familie Van </a:t>
            </a:r>
            <a:r>
              <a:rPr lang="nl-NL" sz="4000" dirty="0" err="1"/>
              <a:t>Twickelo</a:t>
            </a:r>
            <a:endParaRPr lang="nl-NL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30" y="1465088"/>
            <a:ext cx="4831492" cy="5200993"/>
          </a:xfrm>
        </p:spPr>
      </p:pic>
    </p:spTree>
    <p:extLst>
      <p:ext uri="{BB962C8B-B14F-4D97-AF65-F5344CB8AC3E}">
        <p14:creationId xmlns:p14="http://schemas.microsoft.com/office/powerpoint/2010/main" val="30052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8590" y="399999"/>
            <a:ext cx="7723909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Zandsteen en baksteen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24" y="893856"/>
            <a:ext cx="7812950" cy="5865909"/>
          </a:xfrm>
        </p:spPr>
      </p:pic>
    </p:spTree>
    <p:extLst>
      <p:ext uri="{BB962C8B-B14F-4D97-AF65-F5344CB8AC3E}">
        <p14:creationId xmlns:p14="http://schemas.microsoft.com/office/powerpoint/2010/main" val="28216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8590" y="399999"/>
            <a:ext cx="7723909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Voorplein met bouwhuizen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27" y="928242"/>
            <a:ext cx="6488284" cy="5733338"/>
          </a:xfrm>
        </p:spPr>
      </p:pic>
    </p:spTree>
    <p:extLst>
      <p:ext uri="{BB962C8B-B14F-4D97-AF65-F5344CB8AC3E}">
        <p14:creationId xmlns:p14="http://schemas.microsoft.com/office/powerpoint/2010/main" val="334290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0060" y="402197"/>
            <a:ext cx="8028709" cy="729384"/>
          </a:xfrm>
        </p:spPr>
        <p:txBody>
          <a:bodyPr/>
          <a:lstStyle/>
          <a:p>
            <a:pPr algn="ctr"/>
            <a:r>
              <a:rPr lang="nl-NL" sz="4000" dirty="0"/>
              <a:t>Wapen van de familie Van </a:t>
            </a:r>
            <a:r>
              <a:rPr lang="nl-NL" sz="4000" dirty="0" err="1"/>
              <a:t>Raesfelt</a:t>
            </a:r>
            <a:endParaRPr lang="nl-NL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40" y="1279718"/>
            <a:ext cx="7272950" cy="5454713"/>
          </a:xfrm>
        </p:spPr>
      </p:pic>
    </p:spTree>
    <p:extLst>
      <p:ext uri="{BB962C8B-B14F-4D97-AF65-F5344CB8AC3E}">
        <p14:creationId xmlns:p14="http://schemas.microsoft.com/office/powerpoint/2010/main" val="69323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741" y="365126"/>
            <a:ext cx="8250382" cy="715530"/>
          </a:xfrm>
        </p:spPr>
        <p:txBody>
          <a:bodyPr/>
          <a:lstStyle/>
          <a:p>
            <a:pPr algn="ctr"/>
            <a:r>
              <a:rPr lang="nl-NL" sz="4000" dirty="0"/>
              <a:t>Huis en tuin van Twickel rond 1685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32" y="1080656"/>
            <a:ext cx="7010400" cy="5638799"/>
          </a:xfrm>
        </p:spPr>
      </p:pic>
    </p:spTree>
    <p:extLst>
      <p:ext uri="{BB962C8B-B14F-4D97-AF65-F5344CB8AC3E}">
        <p14:creationId xmlns:p14="http://schemas.microsoft.com/office/powerpoint/2010/main" val="97684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0018" cy="757093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Huispersoneel Twickel ca. 100 jaar geleden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7" y="1021940"/>
            <a:ext cx="8007928" cy="5475842"/>
          </a:xfrm>
        </p:spPr>
      </p:pic>
    </p:spTree>
    <p:extLst>
      <p:ext uri="{BB962C8B-B14F-4D97-AF65-F5344CB8AC3E}">
        <p14:creationId xmlns:p14="http://schemas.microsoft.com/office/powerpoint/2010/main" val="241448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646257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Barones Van </a:t>
            </a:r>
            <a:r>
              <a:rPr lang="nl-NL" sz="4000" dirty="0" err="1"/>
              <a:t>Heeckeren</a:t>
            </a:r>
            <a:r>
              <a:rPr lang="nl-NL" sz="4000" dirty="0"/>
              <a:t> van Wassenaer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97" y="1011382"/>
            <a:ext cx="5826005" cy="5682461"/>
          </a:xfrm>
        </p:spPr>
      </p:pic>
    </p:spTree>
    <p:extLst>
      <p:ext uri="{BB962C8B-B14F-4D97-AF65-F5344CB8AC3E}">
        <p14:creationId xmlns:p14="http://schemas.microsoft.com/office/powerpoint/2010/main" val="16545329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43</Words>
  <Application>Microsoft Office PowerPoint</Application>
  <PresentationFormat>Breedbeeld</PresentationFormat>
  <Paragraphs>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Koopakte van 1347</vt:lpstr>
      <vt:lpstr>Wapen van de familie Van Twickelo</vt:lpstr>
      <vt:lpstr>Zandsteen en baksteen</vt:lpstr>
      <vt:lpstr>Voorplein met bouwhuizen</vt:lpstr>
      <vt:lpstr>Wapen van de familie Van Raesfelt</vt:lpstr>
      <vt:lpstr>Huis en tuin van Twickel rond 1685</vt:lpstr>
      <vt:lpstr>Huispersoneel Twickel ca. 100 jaar geleden</vt:lpstr>
      <vt:lpstr>Barones Van Heeckeren van Wassenaer</vt:lpstr>
      <vt:lpstr>De huidige kasteelbewoner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Kasteel Twickel</dc:title>
  <dc:creator>Marianne</dc:creator>
  <cp:lastModifiedBy>Lucia den Ouden</cp:lastModifiedBy>
  <cp:revision>23</cp:revision>
  <dcterms:created xsi:type="dcterms:W3CDTF">2016-05-02T09:10:57Z</dcterms:created>
  <dcterms:modified xsi:type="dcterms:W3CDTF">2025-02-19T11:13:24Z</dcterms:modified>
</cp:coreProperties>
</file>