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7" r:id="rId6"/>
    <p:sldId id="270" r:id="rId7"/>
    <p:sldId id="269" r:id="rId8"/>
    <p:sldId id="271" r:id="rId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6A7C90-27DD-4A2A-A7BD-02F0B7BD3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E73D8B-9A68-4369-A01E-6AA4675A34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32A6-5377-404C-A557-A5B027CCDD3F}" type="datetime1">
              <a:rPr lang="nl-NL" smtClean="0"/>
              <a:t>16-7-2020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DB2775-BD7F-4A30-8728-D5385672B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82A9A4-5969-4C43-88FB-30ED1DD9D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D9E9-DDE1-48D8-9D1B-39BD3642C7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44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6611-4494-4AE7-A2DF-11151D01EAF8}" type="datetime1">
              <a:rPr lang="nl-NL" smtClean="0"/>
              <a:pPr/>
              <a:t>16-7-2020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C06C-41F0-4570-9FD3-3649DDB517A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52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4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00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Wiek, molensteen en stelling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18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08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4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5013F1-E90C-4452-8226-C5A2D9891CEA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6" name="Rechte verbindingslijn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afbeelding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888946-A95F-4379-A4DA-C1DC988DC106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05DC3-222A-4C2B-8C3F-A38D485A14FE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F6816-F916-4385-A8C3-5474403736D9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4" name="Tekstvak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E716-1E82-41FD-B771-12907C6B5C93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3B8A2B-C717-41D4-8EA3-21E6ABF61026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Tekstvak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76925-A954-4270-BE96-75281CC24FEA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4AADA2-F5B9-4F87-893E-CB730A6FC60B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4EBB6-9665-459A-A8A0-6EB15119346D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A9C1C-A1B0-4335-A688-BC44A7956D59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08E4C-4878-4925-98F3-235FC755B4E0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2E2D22-9115-473F-9977-4902F29B9912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EDFA0F-4E1C-47D0-B6E1-2482C2CC8F3F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410F99-C379-48EF-8BC2-B153172E5CA7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78AA8-C097-47E8-83F4-33932E00140C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87D8C-626B-415B-8415-E7255A4BEEF7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FC9CF-0EE6-49A1-8317-4C54E49E604B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Rechte verbindingslijn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E305963-1382-45CF-B843-4E67C8201130}" type="datetime1">
              <a:rPr lang="nl-NL" noProof="0" smtClean="0"/>
              <a:t>16-7-2020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hthoe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68" name="Afgeschuinde diagonale hoek rechthoek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C767EA-EB44-437F-8FE1-9B5BEF89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93" y="779989"/>
            <a:ext cx="4820709" cy="48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75839748-0357-4F0D-ADF6-BFCE65F60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079" y="948739"/>
            <a:ext cx="11512256" cy="4004261"/>
          </a:xfr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40C83A-EA58-4044-A42F-57540B754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00" b="5992"/>
          <a:stretch/>
        </p:blipFill>
        <p:spPr>
          <a:xfrm>
            <a:off x="1100047" y="364318"/>
            <a:ext cx="1921450" cy="43136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87ED36-FDD0-492E-82F1-CAADD72B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02" y="673099"/>
            <a:ext cx="3197354" cy="3162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A9EF1D-C1FE-4884-BE78-1AB6AA9C3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07"/>
          <a:stretch/>
        </p:blipFill>
        <p:spPr>
          <a:xfrm>
            <a:off x="4328845" y="4632245"/>
            <a:ext cx="6763108" cy="15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05A36BF3-05AE-433E-BAD6-F100029016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6667"/>
          <a:stretch/>
        </p:blipFill>
        <p:spPr bwMode="auto">
          <a:xfrm>
            <a:off x="3742007" y="0"/>
            <a:ext cx="509250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5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5450D5-DB1A-45CE-A29C-393783732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1" r="16462"/>
          <a:stretch/>
        </p:blipFill>
        <p:spPr>
          <a:xfrm rot="5400000">
            <a:off x="3781863" y="881871"/>
            <a:ext cx="4628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4241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Segment - Studie</Template>
  <TotalTime>0</TotalTime>
  <Words>10</Words>
  <Application>Microsoft Office PowerPoint</Application>
  <PresentationFormat>Breedbeeld</PresentationFormat>
  <Paragraphs>6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Segment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2020-03-16T12:12:32Z</dcterms:created>
  <dcterms:modified xsi:type="dcterms:W3CDTF">2020-07-16T10:57:05Z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