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5" r:id="rId5"/>
    <p:sldId id="271" r:id="rId6"/>
    <p:sldId id="274" r:id="rId7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6A7C90-27DD-4A2A-A7BD-02F0B7BD3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E73D8B-9A68-4369-A01E-6AA4675A34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32A6-5377-404C-A557-A5B027CCDD3F}" type="datetime1">
              <a:rPr lang="nl-NL" smtClean="0"/>
              <a:t>20-7-2020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DB2775-BD7F-4A30-8728-D5385672B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82A9A4-5969-4C43-88FB-30ED1DD9DC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0D9E9-DDE1-48D8-9D1B-39BD3642C7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44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6611-4494-4AE7-A2DF-11151D01EAF8}" type="datetime1">
              <a:rPr lang="nl-NL" smtClean="0"/>
              <a:pPr/>
              <a:t>20-7-2020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C06C-41F0-4570-9FD3-3649DDB517A7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52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Saxofoon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25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Blokfluit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8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0C06C-41F0-4570-9FD3-3649DDB517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34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5013F1-E90C-4452-8226-C5A2D9891CEA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6" name="Rechte verbindingslijn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afbeelding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888946-A95F-4379-A4DA-C1DC988DC106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05DC3-222A-4C2B-8C3F-A38D485A14FE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F6816-F916-4385-A8C3-5474403736D9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4" name="Tekstvak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E716-1E82-41FD-B771-12907C6B5C93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3B8A2B-C717-41D4-8EA3-21E6ABF61026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Tekstvak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Tekststijlen van het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76925-A954-4270-BE96-75281CC24FEA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4AADA2-F5B9-4F87-893E-CB730A6FC60B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4EBB6-9665-459A-A8A0-6EB15119346D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A9C1C-A1B0-4335-A688-BC44A7956D59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908E4C-4878-4925-98F3-235FC755B4E0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2E2D22-9115-473F-9977-4902F29B9912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EDFA0F-4E1C-47D0-B6E1-2482C2CC8F3F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410F99-C379-48EF-8BC2-B153172E5CA7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78AA8-C097-47E8-83F4-33932E00140C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887D8C-626B-415B-8415-E7255A4BEEF7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4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FC9CF-0EE6-49A1-8317-4C54E49E604B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Rechte verbindingslijn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E305963-1382-45CF-B843-4E67C8201130}" type="datetime1">
              <a:rPr lang="nl-NL" noProof="0" smtClean="0"/>
              <a:t>20-7-2020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hthoe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68" name="Afgeschuinde diagonale hoek rechthoek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3B164B4B-6623-4E3A-AE6B-DD87847C1DA2}"/>
              </a:ext>
            </a:extLst>
          </p:cNvPr>
          <p:cNvSpPr txBox="1"/>
          <p:nvPr/>
        </p:nvSpPr>
        <p:spPr>
          <a:xfrm>
            <a:off x="2186609" y="1948069"/>
            <a:ext cx="367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1. Welk instrument hoor je?</a:t>
            </a:r>
            <a:r>
              <a:rPr lang="nl-NL" sz="2000" dirty="0"/>
              <a:t>?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ADA52C7-3C53-479C-8454-A8B5DE3F5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843324"/>
            <a:ext cx="609600" cy="6096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AEBF634-2163-414E-A809-513927DD46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30"/>
          <a:stretch/>
        </p:blipFill>
        <p:spPr>
          <a:xfrm>
            <a:off x="2319628" y="2978828"/>
            <a:ext cx="3776372" cy="25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hthoe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68" name="Afgeschuinde diagonale hoek rechthoek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3B164B4B-6623-4E3A-AE6B-DD87847C1DA2}"/>
              </a:ext>
            </a:extLst>
          </p:cNvPr>
          <p:cNvSpPr txBox="1"/>
          <p:nvPr/>
        </p:nvSpPr>
        <p:spPr>
          <a:xfrm>
            <a:off x="2186609" y="1948069"/>
            <a:ext cx="367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2. Welk instrument hoor je?</a:t>
            </a:r>
            <a:r>
              <a:rPr lang="nl-NL" sz="2000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30192C-28AD-44D7-AF1F-CA6DB6D2FB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30"/>
          <a:stretch/>
        </p:blipFill>
        <p:spPr>
          <a:xfrm>
            <a:off x="2319628" y="2978828"/>
            <a:ext cx="3776372" cy="2509009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E891367-3336-4100-B5E1-75BC125E6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1843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hthoe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68" name="Afgeschuinde diagonale hoek rechthoek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3B164B4B-6623-4E3A-AE6B-DD87847C1DA2}"/>
              </a:ext>
            </a:extLst>
          </p:cNvPr>
          <p:cNvSpPr txBox="1"/>
          <p:nvPr/>
        </p:nvSpPr>
        <p:spPr>
          <a:xfrm>
            <a:off x="2186609" y="1948069"/>
            <a:ext cx="367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3. Welk instrument hoor je?</a:t>
            </a:r>
            <a:r>
              <a:rPr lang="nl-NL" sz="2000" dirty="0"/>
              <a:t>?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0E5BF41-E02D-480C-8D17-B488C70D6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843324"/>
            <a:ext cx="609600" cy="6096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D349992-ECF2-41E1-9060-72851B53E5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30"/>
          <a:stretch/>
        </p:blipFill>
        <p:spPr>
          <a:xfrm>
            <a:off x="2319628" y="2978828"/>
            <a:ext cx="3776372" cy="25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Segment - Studie</Template>
  <TotalTime>0</TotalTime>
  <Words>26</Words>
  <Application>Microsoft Office PowerPoint</Application>
  <PresentationFormat>Breedbeeld</PresentationFormat>
  <Paragraphs>8</Paragraphs>
  <Slides>3</Slides>
  <Notes>3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Segment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2020-03-16T12:12:32Z</dcterms:created>
  <dcterms:modified xsi:type="dcterms:W3CDTF">2020-07-20T11:32:16Z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